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4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presProps" Target="pres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2" Type="http://schemas.openxmlformats.org/officeDocument/2006/relationships/slide" Target="slides/slide1.xml" /><Relationship Id="rId16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theme" Target="theme/theme1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762000"/>
            <a:ext cx="75819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89320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89320" y="2967788"/>
            <a:ext cx="4754880" cy="3341572"/>
          </a:xfrm>
        </p:spPr>
        <p:txBody>
          <a:bodyPr lIns="45720" rIns="4572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8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6DFF08F-DC6B-4601-B491-B0F83F6DD2DA}" type="datetimeFigureOut">
              <a:rPr lang="en-US" dirty="0"/>
              <a:pPr/>
              <a:t>3/21/2025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4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E266B6-4E8F-4AB5-9EFA-91D22D9DFB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2143593"/>
            <a:ext cx="10714925" cy="2016927"/>
          </a:xfrm>
        </p:spPr>
        <p:txBody>
          <a:bodyPr>
            <a:noAutofit/>
          </a:bodyPr>
          <a:lstStyle/>
          <a:p>
            <a:r>
              <a:rPr lang="ru-RU" sz="4000" dirty="0"/>
              <a:t>Современные научные </a:t>
            </a:r>
            <a:r>
              <a:rPr lang="ru-RU" sz="4000" dirty="0" err="1"/>
              <a:t>тендеции</a:t>
            </a:r>
            <a:r>
              <a:rPr lang="ru-RU" sz="4000" dirty="0"/>
              <a:t> в </a:t>
            </a:r>
            <a:br>
              <a:rPr lang="ru-RU" sz="4000" dirty="0"/>
            </a:br>
            <a:r>
              <a:rPr lang="ru-RU" sz="4000" dirty="0"/>
              <a:t>развитие российской </a:t>
            </a:r>
            <a:r>
              <a:rPr lang="ru-RU" sz="4000" dirty="0" err="1"/>
              <a:t>аквакультуры</a:t>
            </a:r>
            <a:endParaRPr lang="ru-RU" sz="40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40EC2ED-C04D-4C4D-86B8-7FEAA186A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9115" y="4960137"/>
            <a:ext cx="10461885" cy="1463040"/>
          </a:xfrm>
        </p:spPr>
        <p:txBody>
          <a:bodyPr/>
          <a:lstStyle/>
          <a:p>
            <a:r>
              <a:rPr lang="ru-RU" dirty="0"/>
              <a:t>доктор экономических наук, профессор Анатолий Сергеевич Труба</a:t>
            </a:r>
          </a:p>
        </p:txBody>
      </p:sp>
    </p:spTree>
    <p:extLst>
      <p:ext uri="{BB962C8B-B14F-4D97-AF65-F5344CB8AC3E}">
        <p14:creationId xmlns:p14="http://schemas.microsoft.com/office/powerpoint/2010/main" val="30665934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552772-F2BE-44A3-B4C6-727808D21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34D97BB-4861-4CDE-AD7D-4D49A8CFE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915687-2841-4DE7-B89B-CD9160FA6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4" y="585216"/>
            <a:ext cx="12140766" cy="530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355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/>
              <a:t>Спасибо за внимание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A5832-1072-4688-B185-37DAD9B35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4F8B7FD4-F4A1-4922-83AD-E23F29885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877" y="-209322"/>
            <a:ext cx="10640781" cy="7524521"/>
          </a:xfrm>
        </p:spPr>
      </p:pic>
    </p:spTree>
    <p:extLst>
      <p:ext uri="{BB962C8B-B14F-4D97-AF65-F5344CB8AC3E}">
        <p14:creationId xmlns:p14="http://schemas.microsoft.com/office/powerpoint/2010/main" val="87154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9A5832-1072-4688-B185-37DAD9B35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CBEC6A7C-2562-4C62-8A60-1CF5B4BA8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6305" b="70267"/>
          <a:stretch/>
        </p:blipFill>
        <p:spPr>
          <a:xfrm>
            <a:off x="-320825" y="585216"/>
            <a:ext cx="12833650" cy="4251905"/>
          </a:xfrm>
        </p:spPr>
      </p:pic>
    </p:spTree>
    <p:extLst>
      <p:ext uri="{BB962C8B-B14F-4D97-AF65-F5344CB8AC3E}">
        <p14:creationId xmlns:p14="http://schemas.microsoft.com/office/powerpoint/2010/main" val="83079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A901819-9D76-4F0E-AF7E-FC269C876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964" y="261140"/>
            <a:ext cx="9204599" cy="59997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7490AF-5D31-4FF4-9369-F2A0FA31A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052" y="5727131"/>
            <a:ext cx="9720072" cy="1499616"/>
          </a:xfrm>
        </p:spPr>
        <p:txBody>
          <a:bodyPr>
            <a:normAutofit/>
          </a:bodyPr>
          <a:lstStyle/>
          <a:p>
            <a:r>
              <a:rPr lang="ru-RU" sz="1600" b="1" dirty="0"/>
              <a:t>Таблица 1. </a:t>
            </a:r>
            <a:r>
              <a:rPr lang="ru-RU" sz="1600" dirty="0"/>
              <a:t>Принципы и критерии, лежащие в основе наиболее  распространенных систем добровольной сертификации и аудита хозяйств аквакультуры</a:t>
            </a:r>
          </a:p>
        </p:txBody>
      </p:sp>
    </p:spTree>
    <p:extLst>
      <p:ext uri="{BB962C8B-B14F-4D97-AF65-F5344CB8AC3E}">
        <p14:creationId xmlns:p14="http://schemas.microsoft.com/office/powerpoint/2010/main" val="2532199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0229B1-0B08-4FE9-92E7-E33F349B9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336" y="-14391"/>
            <a:ext cx="8259328" cy="66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48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F66B46-6AB7-4BF1-8F34-8744998A1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3883B5-8871-41E7-B29A-57FFADBFF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BAB9969-A04F-47F6-9554-B05F8369D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629" y="461723"/>
            <a:ext cx="10155067" cy="5811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626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876F84-221C-456B-8A1A-9DA7C5ABA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0305" y="5756823"/>
            <a:ext cx="11102915" cy="1499616"/>
          </a:xfrm>
        </p:spPr>
        <p:txBody>
          <a:bodyPr>
            <a:normAutofit/>
          </a:bodyPr>
          <a:lstStyle/>
          <a:p>
            <a:r>
              <a:rPr lang="ru-RU" sz="1800" b="1" dirty="0"/>
              <a:t>Таблица 2. </a:t>
            </a:r>
            <a:r>
              <a:rPr lang="ru-RU" sz="1800" dirty="0"/>
              <a:t>Шкала оценки хозяйств аквакультуры по показателям устойчивости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4CA71A-C4FE-4646-8024-9D57C1363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A091542-7ABD-4E77-AF98-02C09EEDEE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90" y="469710"/>
            <a:ext cx="11102915" cy="571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997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A077D7-7E04-4EEF-8B22-FF20352A4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5F6515-45C5-42DC-BC2C-7679FB990A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25F5B4A-1C8D-4CFE-9452-7CD1E08A4F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0"/>
          <a:stretch/>
        </p:blipFill>
        <p:spPr>
          <a:xfrm>
            <a:off x="869910" y="194872"/>
            <a:ext cx="10297962" cy="657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694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425FD-5EA9-4AE8-8427-035874B5DB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10FAE5-8C5C-4CD7-9163-72E66F0EE0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A6AEDB-55F5-43D4-81C8-A28A938170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56" y="0"/>
            <a:ext cx="9914943" cy="688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7104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Интеграл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</TotalTime>
  <Words>44</Words>
  <Application>Microsoft Office PowerPoint</Application>
  <PresentationFormat>Широкоэкранный</PresentationFormat>
  <Paragraphs>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Интеграл</vt:lpstr>
      <vt:lpstr>Современные научные тендеции в  развитие российской аквакультуры</vt:lpstr>
      <vt:lpstr>Презентация PowerPoint</vt:lpstr>
      <vt:lpstr>Презентация PowerPoint</vt:lpstr>
      <vt:lpstr>Таблица 1. Принципы и критерии, лежащие в основе наиболее  распространенных систем добровольной сертификации и аудита хозяйств аквакультуры</vt:lpstr>
      <vt:lpstr>Презентация PowerPoint</vt:lpstr>
      <vt:lpstr>Презентация PowerPoint</vt:lpstr>
      <vt:lpstr>Таблица 2. Шкала оценки хозяйств аквакультуры по показателям устойчивости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наилучших практик  в российской аквакультуре</dc:title>
  <dc:creator>Елена</dc:creator>
  <cp:lastModifiedBy>Андрей Копытов</cp:lastModifiedBy>
  <cp:revision>7</cp:revision>
  <dcterms:created xsi:type="dcterms:W3CDTF">2025-03-10T18:31:09Z</dcterms:created>
  <dcterms:modified xsi:type="dcterms:W3CDTF">2025-03-21T07:34:39Z</dcterms:modified>
</cp:coreProperties>
</file>